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08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7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2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1E73-E589-44F1-A4C1-4954526DADF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0" y="-3721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99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4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1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Кималова</dc:creator>
  <cp:lastModifiedBy>local.admin</cp:lastModifiedBy>
  <cp:revision>2</cp:revision>
  <dcterms:created xsi:type="dcterms:W3CDTF">2021-01-28T05:46:04Z</dcterms:created>
  <dcterms:modified xsi:type="dcterms:W3CDTF">2022-09-19T16:35:31Z</dcterms:modified>
</cp:coreProperties>
</file>